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75" r:id="rId4"/>
    <p:sldId id="366" r:id="rId5"/>
    <p:sldId id="367" r:id="rId6"/>
    <p:sldId id="376" r:id="rId7"/>
    <p:sldId id="378" r:id="rId8"/>
    <p:sldId id="381" r:id="rId9"/>
    <p:sldId id="379" r:id="rId10"/>
    <p:sldId id="380" r:id="rId11"/>
    <p:sldId id="382" r:id="rId12"/>
    <p:sldId id="374" r:id="rId13"/>
    <p:sldId id="3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close </a:t>
            </a:r>
            <a:r>
              <a:rPr lang="nl-BE">
                <a:solidFill>
                  <a:schemeClr val="accent1"/>
                </a:solidFill>
              </a:rPr>
              <a:t>air support (CAS)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accomplish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cas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observers</a:t>
            </a:r>
            <a:r>
              <a:rPr lang="nl-BE" dirty="0"/>
              <a:t> or timers etc.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176012" y="5417415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7124362">
            <a:off x="7372132" y="477128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7086011" y="441901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3755974" y="3429000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23331"/>
              <a:gd name="adj4" fmla="val -6242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entity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have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command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Ovaal 27"/>
          <p:cNvSpPr/>
          <p:nvPr/>
        </p:nvSpPr>
        <p:spPr>
          <a:xfrm>
            <a:off x="4295980" y="4599013"/>
            <a:ext cx="540006" cy="54000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980" y="4689014"/>
            <a:ext cx="540006" cy="327783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4115978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33" name="Rechte verbindingslijn met pijl 32"/>
          <p:cNvCxnSpPr>
            <a:cxnSpLocks/>
            <a:stCxn id="31" idx="3"/>
            <a:endCxn id="44" idx="1"/>
          </p:cNvCxnSpPr>
          <p:nvPr/>
        </p:nvCxnSpPr>
        <p:spPr>
          <a:xfrm flipV="1">
            <a:off x="4835986" y="4599014"/>
            <a:ext cx="2250025" cy="25389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accomplished</a:t>
            </a:r>
            <a:r>
              <a:rPr lang="nl-BE" dirty="0"/>
              <a:t>, </a:t>
            </a:r>
            <a:r>
              <a:rPr lang="nl-BE" dirty="0" err="1"/>
              <a:t>fly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735996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</p:cNvCxnSpPr>
          <p:nvPr/>
        </p:nvCxnSpPr>
        <p:spPr>
          <a:xfrm flipH="1">
            <a:off x="4115978" y="4820101"/>
            <a:ext cx="2335558" cy="4989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5915997" y="459901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285991" y="432901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2675962" y="2258987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191973"/>
              <a:gd name="adj4" fmla="val -773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back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Zone.</a:t>
            </a:r>
          </a:p>
        </p:txBody>
      </p:sp>
      <p:sp>
        <p:nvSpPr>
          <p:cNvPr id="18" name="Ovaal 17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28" name="Ovaal 27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rtb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out of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home.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585961" y="604742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630110"/>
            <a:ext cx="1075545" cy="1389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2765962" y="540902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3215968" y="53274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875942" y="2528990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259550"/>
              <a:gd name="adj4" fmla="val -5963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The AI </a:t>
            </a:r>
            <a:r>
              <a:rPr lang="nl-BE" b="0" dirty="0" err="1">
                <a:solidFill>
                  <a:schemeClr val="tx1"/>
                </a:solidFill>
              </a:rPr>
              <a:t>can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also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close air support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fr-FR" sz="3100" dirty="0">
                <a:solidFill>
                  <a:schemeClr val="accent1"/>
                </a:solidFill>
              </a:rPr>
              <a:t>CAS-001 - CAS in a Zone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AI_CAS_ZONE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holds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a </a:t>
            </a:r>
            <a:r>
              <a:rPr lang="nl-BE" dirty="0" err="1"/>
              <a:t>patrol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425937" y="297899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07576"/>
              <a:gd name="adj4" fmla="val -520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holds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Close Air Support </a:t>
            </a:r>
          </a:p>
          <a:p>
            <a:r>
              <a:rPr lang="nl-BE" b="0" dirty="0">
                <a:solidFill>
                  <a:schemeClr val="tx1"/>
                </a:solidFill>
              </a:rPr>
              <a:t>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until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41" name="Tekstvak 40"/>
          <p:cNvSpPr txBox="1"/>
          <p:nvPr/>
        </p:nvSpPr>
        <p:spPr>
          <a:xfrm flipH="1">
            <a:off x="5195990" y="207898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15463"/>
              <a:gd name="adj4" fmla="val -469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engages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targets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</a:t>
            </a:r>
          </a:p>
          <a:p>
            <a:r>
              <a:rPr lang="nl-BE" b="0" dirty="0">
                <a:solidFill>
                  <a:schemeClr val="tx1"/>
                </a:solidFill>
              </a:rPr>
              <a:t>Zone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AI_CAS_ZONE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955954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2119836" y="557290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1235946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2644769" y="5589024"/>
            <a:ext cx="1741212" cy="1649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2675961" y="2528991"/>
            <a:ext cx="1710019" cy="810008"/>
          </a:xfrm>
          <a:prstGeom prst="borderCallout1">
            <a:avLst>
              <a:gd name="adj1" fmla="val 18750"/>
              <a:gd name="adj2" fmla="val -8333"/>
              <a:gd name="adj3" fmla="val 376839"/>
              <a:gd name="adj4" fmla="val -664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935977" y="603902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4132097" y="539290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48597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155934" y="2258986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45628"/>
              <a:gd name="adj4" fmla="val -734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It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4657030" y="4599013"/>
            <a:ext cx="2878986" cy="97493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targets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186002" y="53274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382122" y="46812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Tekstvak 24"/>
          <p:cNvSpPr txBox="1"/>
          <p:nvPr/>
        </p:nvSpPr>
        <p:spPr>
          <a:xfrm flipH="1">
            <a:off x="3125967" y="2348988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03294"/>
              <a:gd name="adj4" fmla="val -593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Only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those</a:t>
            </a:r>
            <a:r>
              <a:rPr lang="nl-BE" b="0" dirty="0">
                <a:solidFill>
                  <a:schemeClr val="tx1"/>
                </a:solidFill>
              </a:rPr>
              <a:t> Targets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Engaged</a:t>
            </a:r>
            <a:r>
              <a:rPr lang="nl-BE" b="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6907055" y="3969006"/>
            <a:ext cx="1168967" cy="89333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 flipV="1">
            <a:off x="6907055" y="4672904"/>
            <a:ext cx="1438970" cy="18943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6907055" y="4862336"/>
            <a:ext cx="628961" cy="2605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targets </a:t>
            </a:r>
            <a:r>
              <a:rPr lang="nl-BE" dirty="0" err="1"/>
              <a:t>destroyed</a:t>
            </a:r>
            <a:r>
              <a:rPr lang="nl-BE" dirty="0"/>
              <a:t> are </a:t>
            </a:r>
            <a:r>
              <a:rPr lang="nl-BE" dirty="0" err="1"/>
              <a:t>reported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546005" y="46890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742125" y="40428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40"/>
          <p:cNvCxnSpPr>
            <a:cxnSpLocks/>
            <a:stCxn id="9" idx="0"/>
            <a:endCxn id="32" idx="1"/>
          </p:cNvCxnSpPr>
          <p:nvPr/>
        </p:nvCxnSpPr>
        <p:spPr>
          <a:xfrm flipV="1">
            <a:off x="7267058" y="3952896"/>
            <a:ext cx="808964" cy="27104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>
            <a:off x="7267058" y="4223936"/>
            <a:ext cx="1078967" cy="448968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7267058" y="4223936"/>
            <a:ext cx="268958" cy="8989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fgeronde rechthoek 11"/>
          <p:cNvSpPr/>
          <p:nvPr/>
        </p:nvSpPr>
        <p:spPr>
          <a:xfrm>
            <a:off x="7356014" y="351900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4925987" y="2438989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92159"/>
              <a:gd name="adj4" fmla="val -3098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Target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trigger a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</a:t>
            </a:r>
            <a:r>
              <a:rPr lang="nl-BE" b="0" dirty="0">
                <a:solidFill>
                  <a:schemeClr val="tx1"/>
                </a:solidFill>
              </a:rPr>
              <a:t> event in AI_CAS_ZONE,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bearing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UNIT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r>
              <a:rPr lang="nl-BE" b="0" dirty="0">
                <a:solidFill>
                  <a:schemeClr val="tx1"/>
                </a:solidFill>
              </a:rPr>
              <a:t> was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Vermenigvuldigingsteken 2"/>
          <p:cNvSpPr/>
          <p:nvPr/>
        </p:nvSpPr>
        <p:spPr>
          <a:xfrm>
            <a:off x="7896020" y="3429000"/>
            <a:ext cx="990011" cy="990011"/>
          </a:xfrm>
          <a:prstGeom prst="mathMultiply">
            <a:avLst>
              <a:gd name="adj1" fmla="val 116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targets,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16029" y="50490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5001817">
            <a:off x="8812149" y="4402891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8436026" y="405900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45" name="Rechte verbindingslijn met pijl 44"/>
          <p:cNvCxnSpPr>
            <a:cxnSpLocks/>
            <a:stCxn id="9" idx="0"/>
          </p:cNvCxnSpPr>
          <p:nvPr/>
        </p:nvCxnSpPr>
        <p:spPr>
          <a:xfrm flipH="1">
            <a:off x="7356016" y="4765107"/>
            <a:ext cx="1472367" cy="73391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5105989" y="2798993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59785"/>
              <a:gd name="adj4" fmla="val -5536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all</a:t>
            </a:r>
            <a:r>
              <a:rPr lang="nl-BE" b="0" dirty="0">
                <a:solidFill>
                  <a:schemeClr val="tx1"/>
                </a:solidFill>
              </a:rPr>
              <a:t> Targets are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AI_CAS_ZONE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keep on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searching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for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</p:spTree>
    <p:extLst>
      <p:ext uri="{BB962C8B-B14F-4D97-AF65-F5344CB8AC3E}">
        <p14:creationId xmlns:p14="http://schemas.microsoft.com/office/powerpoint/2010/main" val="22040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11581</TotalTime>
  <Words>339</Words>
  <Application>Microsoft Office PowerPoint</Application>
  <PresentationFormat>Breedbeeld</PresentationFormat>
  <Paragraphs>117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close air support (CAS)</vt:lpstr>
      <vt:lpstr>AI_CAS_ZONE finite state machine</vt:lpstr>
      <vt:lpstr>a process that holds the ai in a patrol zone and engages the ai in an engage zone.</vt:lpstr>
      <vt:lpstr>a process that needs to be started.</vt:lpstr>
      <vt:lpstr>routes the AI to random points in the patrol zone.</vt:lpstr>
      <vt:lpstr>routes the ai to random points in the engage zone when engage.</vt:lpstr>
      <vt:lpstr>only targets in the engage zone will be engaged.</vt:lpstr>
      <vt:lpstr>targets destroyed are reported.</vt:lpstr>
      <vt:lpstr>ai does not know the targets, so it keeps looking for them…</vt:lpstr>
      <vt:lpstr>accomplish the cas task through external observers or timers etc.</vt:lpstr>
      <vt:lpstr>when accomplished, fly back to the patrol zone…</vt:lpstr>
      <vt:lpstr>rtb when out of fuel or when commanded to fly home.</vt:lpstr>
      <vt:lpstr>moose for dcs world close air support CAS-001 - CAS in a Zone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468</cp:revision>
  <dcterms:created xsi:type="dcterms:W3CDTF">2016-04-14T07:37:30Z</dcterms:created>
  <dcterms:modified xsi:type="dcterms:W3CDTF">2017-01-16T12:57:40Z</dcterms:modified>
</cp:coreProperties>
</file>